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72" y="6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F27FC-70A3-43AD-9B08-968BCA6D5C0B}" type="datetimeFigureOut">
              <a:rPr lang="es-MX" smtClean="0"/>
              <a:t>24/08/2022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4D76F-A655-47F1-A112-834170C813E9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5343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F27FC-70A3-43AD-9B08-968BCA6D5C0B}" type="datetimeFigureOut">
              <a:rPr lang="es-MX" smtClean="0"/>
              <a:t>24/08/2022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4D76F-A655-47F1-A112-834170C813E9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2869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F27FC-70A3-43AD-9B08-968BCA6D5C0B}" type="datetimeFigureOut">
              <a:rPr lang="es-MX" smtClean="0"/>
              <a:t>24/08/2022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4D76F-A655-47F1-A112-834170C813E9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5848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F27FC-70A3-43AD-9B08-968BCA6D5C0B}" type="datetimeFigureOut">
              <a:rPr lang="es-MX" smtClean="0"/>
              <a:t>24/08/2022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4D76F-A655-47F1-A112-834170C813E9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6710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F27FC-70A3-43AD-9B08-968BCA6D5C0B}" type="datetimeFigureOut">
              <a:rPr lang="es-MX" smtClean="0"/>
              <a:t>24/08/2022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4D76F-A655-47F1-A112-834170C813E9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43748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F27FC-70A3-43AD-9B08-968BCA6D5C0B}" type="datetimeFigureOut">
              <a:rPr lang="es-MX" smtClean="0"/>
              <a:t>24/08/2022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4D76F-A655-47F1-A112-834170C813E9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4308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F27FC-70A3-43AD-9B08-968BCA6D5C0B}" type="datetimeFigureOut">
              <a:rPr lang="es-MX" smtClean="0"/>
              <a:t>24/08/2022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4D76F-A655-47F1-A112-834170C813E9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4384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F27FC-70A3-43AD-9B08-968BCA6D5C0B}" type="datetimeFigureOut">
              <a:rPr lang="es-MX" smtClean="0"/>
              <a:t>24/08/2022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4D76F-A655-47F1-A112-834170C813E9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4099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F27FC-70A3-43AD-9B08-968BCA6D5C0B}" type="datetimeFigureOut">
              <a:rPr lang="es-MX" smtClean="0"/>
              <a:t>24/08/2022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4D76F-A655-47F1-A112-834170C813E9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88126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F27FC-70A3-43AD-9B08-968BCA6D5C0B}" type="datetimeFigureOut">
              <a:rPr lang="es-MX" smtClean="0"/>
              <a:t>24/08/2022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4D76F-A655-47F1-A112-834170C813E9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7211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F27FC-70A3-43AD-9B08-968BCA6D5C0B}" type="datetimeFigureOut">
              <a:rPr lang="es-MX" smtClean="0"/>
              <a:t>24/08/2022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4D76F-A655-47F1-A112-834170C813E9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7882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F27FC-70A3-43AD-9B08-968BCA6D5C0B}" type="datetimeFigureOut">
              <a:rPr lang="es-MX" smtClean="0"/>
              <a:t>24/08/2022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4D76F-A655-47F1-A112-834170C813E9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98006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328738" y="1314450"/>
            <a:ext cx="10183564" cy="3495675"/>
            <a:chOff x="1328738" y="1314450"/>
            <a:chExt cx="10183564" cy="3495675"/>
          </a:xfrm>
        </p:grpSpPr>
        <p:sp>
          <p:nvSpPr>
            <p:cNvPr id="4" name="Oval 3"/>
            <p:cNvSpPr/>
            <p:nvPr/>
          </p:nvSpPr>
          <p:spPr>
            <a:xfrm>
              <a:off x="1328738" y="2987123"/>
              <a:ext cx="869528" cy="85810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4000" smtClean="0">
                  <a:solidFill>
                    <a:schemeClr val="tx1"/>
                  </a:solidFill>
                  <a:latin typeface="Cambria" panose="02040503050406030204" pitchFamily="18" charset="0"/>
                </a:rPr>
                <a:t>0</a:t>
              </a:r>
              <a:endParaRPr lang="es-MX" sz="4000">
                <a:solidFill>
                  <a:schemeClr val="tx1"/>
                </a:solidFill>
                <a:latin typeface="Cambria" panose="02040503050406030204" pitchFamily="18" charset="0"/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3191545" y="2987123"/>
              <a:ext cx="869528" cy="85810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4000" smtClean="0">
                  <a:solidFill>
                    <a:schemeClr val="tx1"/>
                  </a:solidFill>
                  <a:latin typeface="Cambria" panose="02040503050406030204" pitchFamily="18" charset="0"/>
                </a:rPr>
                <a:t>1</a:t>
              </a:r>
              <a:endParaRPr lang="es-MX" sz="4000">
                <a:solidFill>
                  <a:schemeClr val="tx1"/>
                </a:solidFill>
                <a:latin typeface="Cambria" panose="02040503050406030204" pitchFamily="18" charset="0"/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5054353" y="2987123"/>
              <a:ext cx="869528" cy="85810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4000" smtClean="0">
                  <a:solidFill>
                    <a:schemeClr val="tx1"/>
                  </a:solidFill>
                  <a:latin typeface="Cambria" panose="02040503050406030204" pitchFamily="18" charset="0"/>
                </a:rPr>
                <a:t>2</a:t>
              </a:r>
              <a:endParaRPr lang="es-MX" sz="4000">
                <a:solidFill>
                  <a:schemeClr val="tx1"/>
                </a:solidFill>
                <a:latin typeface="Cambria" panose="02040503050406030204" pitchFamily="18" charset="0"/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6917160" y="2987123"/>
              <a:ext cx="869528" cy="85810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4000" smtClean="0">
                  <a:solidFill>
                    <a:schemeClr val="tx1"/>
                  </a:solidFill>
                  <a:latin typeface="Cambria" panose="02040503050406030204" pitchFamily="18" charset="0"/>
                </a:rPr>
                <a:t>3</a:t>
              </a:r>
              <a:endParaRPr lang="es-MX" sz="4000">
                <a:solidFill>
                  <a:schemeClr val="tx1"/>
                </a:solidFill>
                <a:latin typeface="Cambria" panose="02040503050406030204" pitchFamily="18" charset="0"/>
              </a:endParaRPr>
            </a:p>
          </p:txBody>
        </p:sp>
        <p:sp>
          <p:nvSpPr>
            <p:cNvPr id="8" name="Arc 7"/>
            <p:cNvSpPr/>
            <p:nvPr/>
          </p:nvSpPr>
          <p:spPr>
            <a:xfrm>
              <a:off x="1934476" y="2791063"/>
              <a:ext cx="1416646" cy="981861"/>
            </a:xfrm>
            <a:prstGeom prst="arc">
              <a:avLst>
                <a:gd name="adj1" fmla="val 12059433"/>
                <a:gd name="adj2" fmla="val 20718994"/>
              </a:avLst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9" name="Arc 8"/>
            <p:cNvSpPr/>
            <p:nvPr/>
          </p:nvSpPr>
          <p:spPr>
            <a:xfrm>
              <a:off x="1906828" y="2485760"/>
              <a:ext cx="3305474" cy="1504098"/>
            </a:xfrm>
            <a:prstGeom prst="arc">
              <a:avLst>
                <a:gd name="adj1" fmla="val 11284690"/>
                <a:gd name="adj2" fmla="val 21242664"/>
              </a:avLst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" name="Arc 9"/>
            <p:cNvSpPr/>
            <p:nvPr/>
          </p:nvSpPr>
          <p:spPr>
            <a:xfrm>
              <a:off x="1906828" y="2114559"/>
              <a:ext cx="5200847" cy="2164548"/>
            </a:xfrm>
            <a:prstGeom prst="arc">
              <a:avLst>
                <a:gd name="adj1" fmla="val 11103195"/>
                <a:gd name="adj2" fmla="val 21416317"/>
              </a:avLst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1" name="Arc 10"/>
            <p:cNvSpPr/>
            <p:nvPr/>
          </p:nvSpPr>
          <p:spPr>
            <a:xfrm flipV="1">
              <a:off x="1906828" y="3059430"/>
              <a:ext cx="1416646" cy="1181103"/>
            </a:xfrm>
            <a:prstGeom prst="arc">
              <a:avLst>
                <a:gd name="adj1" fmla="val 11805530"/>
                <a:gd name="adj2" fmla="val 20964714"/>
              </a:avLst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4" name="Arc 13"/>
            <p:cNvSpPr/>
            <p:nvPr/>
          </p:nvSpPr>
          <p:spPr>
            <a:xfrm>
              <a:off x="3787524" y="2811952"/>
              <a:ext cx="1346617" cy="981861"/>
            </a:xfrm>
            <a:prstGeom prst="arc">
              <a:avLst>
                <a:gd name="adj1" fmla="val 12268061"/>
                <a:gd name="adj2" fmla="val 20718994"/>
              </a:avLst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5" name="Arc 14"/>
            <p:cNvSpPr/>
            <p:nvPr/>
          </p:nvSpPr>
          <p:spPr>
            <a:xfrm>
              <a:off x="3759876" y="2477723"/>
              <a:ext cx="3269639" cy="1504098"/>
            </a:xfrm>
            <a:prstGeom prst="arc">
              <a:avLst>
                <a:gd name="adj1" fmla="val 11284690"/>
                <a:gd name="adj2" fmla="val 21363650"/>
              </a:avLst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6" name="Arc 15"/>
            <p:cNvSpPr/>
            <p:nvPr/>
          </p:nvSpPr>
          <p:spPr>
            <a:xfrm>
              <a:off x="5625918" y="2818378"/>
              <a:ext cx="1346617" cy="981861"/>
            </a:xfrm>
            <a:prstGeom prst="arc">
              <a:avLst>
                <a:gd name="adj1" fmla="val 12268061"/>
                <a:gd name="adj2" fmla="val 20718994"/>
              </a:avLst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7" name="Arc 16"/>
            <p:cNvSpPr/>
            <p:nvPr/>
          </p:nvSpPr>
          <p:spPr>
            <a:xfrm flipV="1">
              <a:off x="3828265" y="3022470"/>
              <a:ext cx="1416646" cy="1181103"/>
            </a:xfrm>
            <a:prstGeom prst="arc">
              <a:avLst>
                <a:gd name="adj1" fmla="val 11805530"/>
                <a:gd name="adj2" fmla="val 20725666"/>
              </a:avLst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8" name="Arc 17"/>
            <p:cNvSpPr/>
            <p:nvPr/>
          </p:nvSpPr>
          <p:spPr>
            <a:xfrm flipV="1">
              <a:off x="5723653" y="3027287"/>
              <a:ext cx="1416646" cy="1181103"/>
            </a:xfrm>
            <a:prstGeom prst="arc">
              <a:avLst>
                <a:gd name="adj1" fmla="val 11805530"/>
                <a:gd name="adj2" fmla="val 20685990"/>
              </a:avLst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" name="Oval 18"/>
            <p:cNvSpPr/>
            <p:nvPr/>
          </p:nvSpPr>
          <p:spPr>
            <a:xfrm>
              <a:off x="8779967" y="2987123"/>
              <a:ext cx="869528" cy="85810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4000" smtClean="0">
                  <a:solidFill>
                    <a:schemeClr val="tx1"/>
                  </a:solidFill>
                  <a:latin typeface="Cambria" panose="02040503050406030204" pitchFamily="18" charset="0"/>
                </a:rPr>
                <a:t>4</a:t>
              </a:r>
              <a:endParaRPr lang="es-MX" sz="4000">
                <a:solidFill>
                  <a:schemeClr val="tx1"/>
                </a:solidFill>
                <a:latin typeface="Cambria" panose="02040503050406030204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10642774" y="2987123"/>
              <a:ext cx="869528" cy="85810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4000" smtClean="0">
                  <a:solidFill>
                    <a:schemeClr val="tx1"/>
                  </a:solidFill>
                  <a:latin typeface="Cambria" panose="02040503050406030204" pitchFamily="18" charset="0"/>
                </a:rPr>
                <a:t>5</a:t>
              </a:r>
              <a:endParaRPr lang="es-MX" sz="4000">
                <a:solidFill>
                  <a:schemeClr val="tx1"/>
                </a:solidFill>
                <a:latin typeface="Cambria" panose="02040503050406030204" pitchFamily="18" charset="0"/>
              </a:endParaRPr>
            </a:p>
          </p:txBody>
        </p:sp>
        <p:sp>
          <p:nvSpPr>
            <p:cNvPr id="21" name="Arc 20"/>
            <p:cNvSpPr/>
            <p:nvPr/>
          </p:nvSpPr>
          <p:spPr>
            <a:xfrm flipV="1">
              <a:off x="7583419" y="3036808"/>
              <a:ext cx="1416646" cy="1181103"/>
            </a:xfrm>
            <a:prstGeom prst="arc">
              <a:avLst>
                <a:gd name="adj1" fmla="val 11805530"/>
                <a:gd name="adj2" fmla="val 20685990"/>
              </a:avLst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2" name="Arc 21"/>
            <p:cNvSpPr/>
            <p:nvPr/>
          </p:nvSpPr>
          <p:spPr>
            <a:xfrm flipV="1">
              <a:off x="9426515" y="3043951"/>
              <a:ext cx="1416646" cy="1181103"/>
            </a:xfrm>
            <a:prstGeom prst="arc">
              <a:avLst>
                <a:gd name="adj1" fmla="val 11805530"/>
                <a:gd name="adj2" fmla="val 20685990"/>
              </a:avLst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3" name="Arc 22"/>
            <p:cNvSpPr/>
            <p:nvPr/>
          </p:nvSpPr>
          <p:spPr>
            <a:xfrm flipV="1">
              <a:off x="1706850" y="2078834"/>
              <a:ext cx="3664227" cy="2721768"/>
            </a:xfrm>
            <a:prstGeom prst="arc">
              <a:avLst>
                <a:gd name="adj1" fmla="val 11600370"/>
                <a:gd name="adj2" fmla="val 20871239"/>
              </a:avLst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4" name="Arc 23"/>
            <p:cNvSpPr/>
            <p:nvPr/>
          </p:nvSpPr>
          <p:spPr>
            <a:xfrm flipV="1">
              <a:off x="3679390" y="2088355"/>
              <a:ext cx="3580030" cy="2721768"/>
            </a:xfrm>
            <a:prstGeom prst="arc">
              <a:avLst>
                <a:gd name="adj1" fmla="val 11600370"/>
                <a:gd name="adj2" fmla="val 20806198"/>
              </a:avLst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5" name="Arc 24"/>
            <p:cNvSpPr/>
            <p:nvPr/>
          </p:nvSpPr>
          <p:spPr>
            <a:xfrm flipV="1">
              <a:off x="5560590" y="2088357"/>
              <a:ext cx="3611085" cy="2721768"/>
            </a:xfrm>
            <a:prstGeom prst="arc">
              <a:avLst>
                <a:gd name="adj1" fmla="val 11600370"/>
                <a:gd name="adj2" fmla="val 20806198"/>
              </a:avLst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6" name="Arc 25"/>
            <p:cNvSpPr/>
            <p:nvPr/>
          </p:nvSpPr>
          <p:spPr>
            <a:xfrm flipV="1">
              <a:off x="7415268" y="2074069"/>
              <a:ext cx="3578963" cy="2721768"/>
            </a:xfrm>
            <a:prstGeom prst="arc">
              <a:avLst>
                <a:gd name="adj1" fmla="val 11600370"/>
                <a:gd name="adj2" fmla="val 20806198"/>
              </a:avLst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7" name="Arc 26"/>
            <p:cNvSpPr/>
            <p:nvPr/>
          </p:nvSpPr>
          <p:spPr>
            <a:xfrm>
              <a:off x="7514260" y="2792187"/>
              <a:ext cx="1346617" cy="981861"/>
            </a:xfrm>
            <a:prstGeom prst="arc">
              <a:avLst>
                <a:gd name="adj1" fmla="val 12268061"/>
                <a:gd name="adj2" fmla="val 20718994"/>
              </a:avLst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8" name="Arc 27"/>
            <p:cNvSpPr/>
            <p:nvPr/>
          </p:nvSpPr>
          <p:spPr>
            <a:xfrm>
              <a:off x="9416889" y="2808855"/>
              <a:ext cx="1346617" cy="981861"/>
            </a:xfrm>
            <a:prstGeom prst="arc">
              <a:avLst>
                <a:gd name="adj1" fmla="val 12268061"/>
                <a:gd name="adj2" fmla="val 20718994"/>
              </a:avLst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9" name="Arc 28"/>
            <p:cNvSpPr/>
            <p:nvPr/>
          </p:nvSpPr>
          <p:spPr>
            <a:xfrm>
              <a:off x="5633931" y="2444380"/>
              <a:ext cx="3320146" cy="1504098"/>
            </a:xfrm>
            <a:prstGeom prst="arc">
              <a:avLst>
                <a:gd name="adj1" fmla="val 11262503"/>
                <a:gd name="adj2" fmla="val 21363650"/>
              </a:avLst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30" name="Arc 29"/>
            <p:cNvSpPr/>
            <p:nvPr/>
          </p:nvSpPr>
          <p:spPr>
            <a:xfrm>
              <a:off x="7480501" y="2415815"/>
              <a:ext cx="3366181" cy="1504098"/>
            </a:xfrm>
            <a:prstGeom prst="arc">
              <a:avLst>
                <a:gd name="adj1" fmla="val 11192597"/>
                <a:gd name="adj2" fmla="val 21363650"/>
              </a:avLst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31" name="Arc 30"/>
            <p:cNvSpPr/>
            <p:nvPr/>
          </p:nvSpPr>
          <p:spPr>
            <a:xfrm>
              <a:off x="3738035" y="2031215"/>
              <a:ext cx="5329420" cy="2164548"/>
            </a:xfrm>
            <a:prstGeom prst="arc">
              <a:avLst>
                <a:gd name="adj1" fmla="val 10988029"/>
                <a:gd name="adj2" fmla="val 21434859"/>
              </a:avLst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32" name="Arc 31"/>
            <p:cNvSpPr/>
            <p:nvPr/>
          </p:nvSpPr>
          <p:spPr>
            <a:xfrm>
              <a:off x="5626378" y="2040737"/>
              <a:ext cx="5329420" cy="2164548"/>
            </a:xfrm>
            <a:prstGeom prst="arc">
              <a:avLst>
                <a:gd name="adj1" fmla="val 10988029"/>
                <a:gd name="adj2" fmla="val 21434859"/>
              </a:avLst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33" name="Arc 32"/>
            <p:cNvSpPr/>
            <p:nvPr/>
          </p:nvSpPr>
          <p:spPr>
            <a:xfrm>
              <a:off x="1857921" y="1750219"/>
              <a:ext cx="7313754" cy="2417644"/>
            </a:xfrm>
            <a:prstGeom prst="arc">
              <a:avLst>
                <a:gd name="adj1" fmla="val 10818001"/>
                <a:gd name="adj2" fmla="val 21590924"/>
              </a:avLst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34" name="Arc 33"/>
            <p:cNvSpPr/>
            <p:nvPr/>
          </p:nvSpPr>
          <p:spPr>
            <a:xfrm>
              <a:off x="3739121" y="1766886"/>
              <a:ext cx="7313754" cy="2417644"/>
            </a:xfrm>
            <a:prstGeom prst="arc">
              <a:avLst>
                <a:gd name="adj1" fmla="val 10818001"/>
                <a:gd name="adj2" fmla="val 21590924"/>
              </a:avLst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35" name="Arc 34"/>
            <p:cNvSpPr/>
            <p:nvPr/>
          </p:nvSpPr>
          <p:spPr>
            <a:xfrm>
              <a:off x="1764506" y="1314450"/>
              <a:ext cx="9422609" cy="3370147"/>
            </a:xfrm>
            <a:prstGeom prst="arc">
              <a:avLst>
                <a:gd name="adj1" fmla="val 10838853"/>
                <a:gd name="adj2" fmla="val 21590924"/>
              </a:avLst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36" name="Arc 35"/>
            <p:cNvSpPr/>
            <p:nvPr/>
          </p:nvSpPr>
          <p:spPr>
            <a:xfrm flipV="1">
              <a:off x="1520984" y="3481308"/>
              <a:ext cx="228813" cy="797213"/>
            </a:xfrm>
            <a:prstGeom prst="arc">
              <a:avLst>
                <a:gd name="adj1" fmla="val 9220930"/>
                <a:gd name="adj2" fmla="val 123151"/>
              </a:avLst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38" name="Arc 37"/>
            <p:cNvSpPr/>
            <p:nvPr/>
          </p:nvSpPr>
          <p:spPr>
            <a:xfrm flipV="1">
              <a:off x="3454500" y="3490694"/>
              <a:ext cx="228813" cy="797213"/>
            </a:xfrm>
            <a:prstGeom prst="arc">
              <a:avLst>
                <a:gd name="adj1" fmla="val 9220930"/>
                <a:gd name="adj2" fmla="val 123151"/>
              </a:avLst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39" name="Arc 38"/>
            <p:cNvSpPr/>
            <p:nvPr/>
          </p:nvSpPr>
          <p:spPr>
            <a:xfrm flipV="1">
              <a:off x="5349020" y="3478417"/>
              <a:ext cx="228813" cy="797213"/>
            </a:xfrm>
            <a:prstGeom prst="arc">
              <a:avLst>
                <a:gd name="adj1" fmla="val 9220930"/>
                <a:gd name="adj2" fmla="val 123151"/>
              </a:avLst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0" name="Arc 39"/>
            <p:cNvSpPr/>
            <p:nvPr/>
          </p:nvSpPr>
          <p:spPr>
            <a:xfrm flipV="1">
              <a:off x="7229801" y="3487081"/>
              <a:ext cx="228813" cy="797213"/>
            </a:xfrm>
            <a:prstGeom prst="arc">
              <a:avLst>
                <a:gd name="adj1" fmla="val 9220930"/>
                <a:gd name="adj2" fmla="val 123151"/>
              </a:avLst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1" name="Arc 40"/>
            <p:cNvSpPr/>
            <p:nvPr/>
          </p:nvSpPr>
          <p:spPr>
            <a:xfrm flipV="1">
              <a:off x="9145264" y="3491414"/>
              <a:ext cx="228813" cy="797213"/>
            </a:xfrm>
            <a:prstGeom prst="arc">
              <a:avLst>
                <a:gd name="adj1" fmla="val 9220930"/>
                <a:gd name="adj2" fmla="val 123151"/>
              </a:avLst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2" name="Arc 41"/>
            <p:cNvSpPr/>
            <p:nvPr/>
          </p:nvSpPr>
          <p:spPr>
            <a:xfrm flipV="1">
              <a:off x="11009449" y="3492135"/>
              <a:ext cx="228813" cy="797213"/>
            </a:xfrm>
            <a:prstGeom prst="arc">
              <a:avLst>
                <a:gd name="adj1" fmla="val 9220930"/>
                <a:gd name="adj2" fmla="val 123151"/>
              </a:avLst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</p:spTree>
    <p:extLst>
      <p:ext uri="{BB962C8B-B14F-4D97-AF65-F5344CB8AC3E}">
        <p14:creationId xmlns:p14="http://schemas.microsoft.com/office/powerpoint/2010/main" val="20223149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9073</TotalTime>
  <Words>6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Profesor</dc:creator>
  <cp:lastModifiedBy>Profesor</cp:lastModifiedBy>
  <cp:revision>7</cp:revision>
  <dcterms:created xsi:type="dcterms:W3CDTF">2022-05-25T22:15:26Z</dcterms:created>
  <dcterms:modified xsi:type="dcterms:W3CDTF">2022-08-26T16:26:55Z</dcterms:modified>
</cp:coreProperties>
</file>